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46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107-ED9D-4640-9542-44FEFF92758E}" type="datetimeFigureOut">
              <a:rPr lang="en-GB" smtClean="0"/>
              <a:t>10/12/2014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912F-AB0A-4EC0-A999-88F43C273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2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107-ED9D-4640-9542-44FEFF92758E}" type="datetimeFigureOut">
              <a:rPr lang="en-GB" smtClean="0"/>
              <a:t>10/12/2014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912F-AB0A-4EC0-A999-88F43C273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27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107-ED9D-4640-9542-44FEFF92758E}" type="datetimeFigureOut">
              <a:rPr lang="en-GB" smtClean="0"/>
              <a:t>10/12/2014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912F-AB0A-4EC0-A999-88F43C273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0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107-ED9D-4640-9542-44FEFF92758E}" type="datetimeFigureOut">
              <a:rPr lang="en-GB" smtClean="0"/>
              <a:t>10/12/2014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912F-AB0A-4EC0-A999-88F43C273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07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107-ED9D-4640-9542-44FEFF92758E}" type="datetimeFigureOut">
              <a:rPr lang="en-GB" smtClean="0"/>
              <a:t>10/12/2014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912F-AB0A-4EC0-A999-88F43C273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63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107-ED9D-4640-9542-44FEFF92758E}" type="datetimeFigureOut">
              <a:rPr lang="en-GB" smtClean="0"/>
              <a:t>10/12/2014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912F-AB0A-4EC0-A999-88F43C273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00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107-ED9D-4640-9542-44FEFF92758E}" type="datetimeFigureOut">
              <a:rPr lang="en-GB" smtClean="0"/>
              <a:t>10/12/2014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912F-AB0A-4EC0-A999-88F43C273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53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107-ED9D-4640-9542-44FEFF92758E}" type="datetimeFigureOut">
              <a:rPr lang="en-GB" smtClean="0"/>
              <a:t>10/12/2014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912F-AB0A-4EC0-A999-88F43C273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21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107-ED9D-4640-9542-44FEFF92758E}" type="datetimeFigureOut">
              <a:rPr lang="en-GB" smtClean="0"/>
              <a:t>10/12/2014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912F-AB0A-4EC0-A999-88F43C273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58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107-ED9D-4640-9542-44FEFF92758E}" type="datetimeFigureOut">
              <a:rPr lang="en-GB" smtClean="0"/>
              <a:t>10/12/2014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912F-AB0A-4EC0-A999-88F43C273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761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6107-ED9D-4640-9542-44FEFF92758E}" type="datetimeFigureOut">
              <a:rPr lang="en-GB" smtClean="0"/>
              <a:t>10/12/2014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912F-AB0A-4EC0-A999-88F43C273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21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56107-ED9D-4640-9542-44FEFF92758E}" type="datetimeFigureOut">
              <a:rPr lang="en-GB" smtClean="0"/>
              <a:t>10/12/2014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2912F-AB0A-4EC0-A999-88F43C273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68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uk/url?sa=i&amp;rct=j&amp;q=&amp;esrc=s&amp;frm=1&amp;source=images&amp;cd=&amp;cad=rja&amp;docid=CQu3zUSUhjl9aM&amp;tbnid=sVuVanlj8yiveM:&amp;ved=0CAUQjRw&amp;url=http://mrmen.wikia.com/wiki/Little_Miss_Bossy&amp;ei=J9ViUfbaCq3Y0QWg1ICYBw&amp;bvm=bv.44770516,d.d2k&amp;psig=AFQjCNFZzpG4HUY7mBjnBTEk8QoDFlTh8g&amp;ust=136551798227645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&amp;esrc=s&amp;frm=1&amp;source=images&amp;cd=&amp;cad=rja&amp;docid=IkD7Br2IN_tSNM&amp;tbnid=8Cwc0EN4JaOLJM:&amp;ved=0CAUQjRw&amp;url=http://www.brandrepublic.com/news/988815/Mr-Men-push-secure-gaming-deals/&amp;ei=t9hiUfK2GcfT0QWNxIDABg&amp;bvm=bv.44770516,d.d2k&amp;psig=AFQjCNH9RkaGNolK1IQfCsGVtGbbuxQSFw&amp;ust=136551867930541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google.co.uk/url?sa=i&amp;source=images&amp;cd=&amp;cad=rja&amp;docid=bhOg6eak6iDDfM&amp;tbnid=BxGkcE_nHuXzYM:&amp;ved=0CAgQjRwwAA&amp;url=http://www.weirdspace.dk/RogerHargreaves/MrMischief.htm&amp;ei=f95iUdjXG4S0PImngZgJ&amp;psig=AFQjCNHqxgzOcrC-0NrRPj2Zsby0dPDobg&amp;ust=136552038348847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3.wikia.nocookie.net/__cb20100501144029/mrmen/images/c/c4/MissBossy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700808"/>
            <a:ext cx="4392488" cy="475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65795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Arial Black" pitchFamily="34" charset="0"/>
              </a:rPr>
              <a:t>Imperative (Bossy) Verbs</a:t>
            </a:r>
            <a:endParaRPr lang="en-GB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96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153470"/>
            <a:ext cx="4536901" cy="434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Black" pitchFamily="34" charset="0"/>
              </a:rPr>
              <a:t>What is a verb?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" y="1556792"/>
            <a:ext cx="8229600" cy="4525963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 doing word.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It describes an action.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E.g. I baked a cake.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6990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36912"/>
            <a:ext cx="30099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 Black" pitchFamily="34" charset="0"/>
              </a:rPr>
              <a:t>What is an imperative verb?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709120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Arial "/>
              </a:rPr>
              <a:t>It is a bossy verb!  It makes a sentence bossy!  Use Miss Bossy to help you remember!</a:t>
            </a:r>
          </a:p>
          <a:p>
            <a:r>
              <a:rPr lang="en-GB" dirty="0" smtClean="0">
                <a:latin typeface="Arial "/>
              </a:rPr>
              <a:t>It gives you an order or command.</a:t>
            </a:r>
          </a:p>
          <a:p>
            <a:r>
              <a:rPr lang="en-GB" dirty="0" smtClean="0">
                <a:latin typeface="Arial "/>
              </a:rPr>
              <a:t>They are direct and sharp.</a:t>
            </a:r>
          </a:p>
          <a:p>
            <a:pPr marL="0" indent="0">
              <a:buNone/>
            </a:pPr>
            <a:endParaRPr lang="en-GB" dirty="0" smtClean="0">
              <a:latin typeface="Arial "/>
            </a:endParaRPr>
          </a:p>
          <a:p>
            <a:r>
              <a:rPr lang="en-GB" dirty="0" smtClean="0">
                <a:latin typeface="Arial "/>
              </a:rPr>
              <a:t>E.g. Line up for assembly.</a:t>
            </a:r>
          </a:p>
          <a:p>
            <a:r>
              <a:rPr lang="en-GB" dirty="0" smtClean="0">
                <a:latin typeface="Arial "/>
              </a:rPr>
              <a:t>Turn left at the traffic lights.</a:t>
            </a:r>
          </a:p>
          <a:p>
            <a:r>
              <a:rPr lang="en-GB" dirty="0" smtClean="0">
                <a:latin typeface="Arial "/>
              </a:rPr>
              <a:t>Mix the flour and eggs together.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38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Black" pitchFamily="34" charset="0"/>
              </a:rPr>
              <a:t>When do we use them?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 "/>
              </a:rPr>
              <a:t>We often use them in instructional writing.</a:t>
            </a:r>
          </a:p>
          <a:p>
            <a:r>
              <a:rPr lang="en-GB" dirty="0" smtClean="0">
                <a:latin typeface="Arial "/>
              </a:rPr>
              <a:t>What types instruction can you think of?</a:t>
            </a:r>
          </a:p>
          <a:p>
            <a:r>
              <a:rPr lang="en-GB" dirty="0" smtClean="0">
                <a:latin typeface="Arial "/>
              </a:rPr>
              <a:t>Recipes.</a:t>
            </a:r>
          </a:p>
          <a:p>
            <a:r>
              <a:rPr lang="en-GB" dirty="0" smtClean="0">
                <a:latin typeface="Arial "/>
              </a:rPr>
              <a:t>DIY manuals.</a:t>
            </a:r>
          </a:p>
          <a:p>
            <a:r>
              <a:rPr lang="en-GB" dirty="0" smtClean="0">
                <a:latin typeface="Arial "/>
              </a:rPr>
              <a:t>Game instructions.</a:t>
            </a:r>
            <a:endParaRPr lang="en-GB" dirty="0">
              <a:latin typeface="Arial "/>
            </a:endParaRPr>
          </a:p>
          <a:p>
            <a:r>
              <a:rPr lang="en-GB" dirty="0" smtClean="0">
                <a:latin typeface="Arial "/>
              </a:rPr>
              <a:t>Car directions.</a:t>
            </a:r>
          </a:p>
        </p:txBody>
      </p:sp>
      <p:pic>
        <p:nvPicPr>
          <p:cNvPr id="5122" name="Picture 2" descr="http://cached.imagescaler.hbpl.co.uk/resize/scaleWidth/420/?sURL=http://offlinehbpl.hbpl.co.uk/News/RB/3E0E9A1F-FB42-0097-5532E7C7A5DAA38F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24944"/>
            <a:ext cx="4464496" cy="297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58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938221"/>
            <a:ext cx="5005337" cy="3919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Black" pitchFamily="34" charset="0"/>
              </a:rPr>
              <a:t>For example!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 "/>
              </a:rPr>
              <a:t>Hammer the nail into the wood.</a:t>
            </a:r>
          </a:p>
          <a:p>
            <a:r>
              <a:rPr lang="en-GB" dirty="0" smtClean="0">
                <a:latin typeface="Arial "/>
              </a:rPr>
              <a:t>Turn right at the zebra crossing.</a:t>
            </a:r>
          </a:p>
          <a:p>
            <a:r>
              <a:rPr lang="en-GB" dirty="0" smtClean="0">
                <a:latin typeface="Arial "/>
              </a:rPr>
              <a:t>First, pour the milk into the bowl.</a:t>
            </a:r>
          </a:p>
          <a:p>
            <a:r>
              <a:rPr lang="en-GB" dirty="0" smtClean="0">
                <a:latin typeface="Arial "/>
              </a:rPr>
              <a:t>Bounce across the yard.</a:t>
            </a:r>
            <a:endParaRPr lang="en-GB" dirty="0"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6751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412776"/>
            <a:ext cx="1656184" cy="206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 Black" pitchFamily="34" charset="0"/>
                <a:cs typeface="Arial" pitchFamily="34" charset="0"/>
              </a:rPr>
              <a:t>Can you find the bossy verb?</a:t>
            </a:r>
            <a:endParaRPr lang="en-GB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First, list the ingredients for the recipe.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Jump on the spot.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Next, cut along the dotted line.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Stick the picture in the middle of the card.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581128"/>
            <a:ext cx="91440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>
                <a:latin typeface="Arial Black" pitchFamily="34" charset="0"/>
              </a:rPr>
              <a:t>What do you notice?  </a:t>
            </a:r>
          </a:p>
          <a:p>
            <a:r>
              <a:rPr lang="en-GB" sz="4000" dirty="0" smtClean="0">
                <a:latin typeface="Arial Black" pitchFamily="34" charset="0"/>
              </a:rPr>
              <a:t>Where do bossy verbs go in the sentence?</a:t>
            </a:r>
            <a:endParaRPr lang="en-GB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13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807" y="4030369"/>
            <a:ext cx="2880320" cy="282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 Black" pitchFamily="34" charset="0"/>
              </a:rPr>
              <a:t>Which sentences are bossy?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983"/>
            <a:ext cx="8460432" cy="5199361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Please very carefully lift the lid of the box.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Lift the lid of the box.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Gently remove the pie from the oven.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Remove the pie from the oven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When you have time, check to see if the paint is dry.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Check to see if the paint is dry.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45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weirdspace.dk/RogerHargreaves/Graphics/MrMischief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2" y="1772816"/>
            <a:ext cx="2664296" cy="377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 Black" pitchFamily="34" charset="0"/>
              </a:rPr>
              <a:t>How can we change these sentences to make them bossy?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661" y="2234564"/>
            <a:ext cx="6697339" cy="4653136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 your own time add two drops of food colouring.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Carefully clap your hands together.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Please can you fold your paper in half.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27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7629</TotalTime>
  <Words>300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Imperative (Bossy) Verbs</vt:lpstr>
      <vt:lpstr>What is a verb?</vt:lpstr>
      <vt:lpstr>What is an imperative verb?</vt:lpstr>
      <vt:lpstr>When do we use them?</vt:lpstr>
      <vt:lpstr>For example!</vt:lpstr>
      <vt:lpstr>Can you find the bossy verb?</vt:lpstr>
      <vt:lpstr>Which sentences are bossy?</vt:lpstr>
      <vt:lpstr>How can we change these sentences to make them bossy?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Imperative (Bossy) Verbs</dc:title>
  <dc:creator>Ruth</dc:creator>
  <cp:lastModifiedBy>Beebug</cp:lastModifiedBy>
  <cp:revision>15</cp:revision>
  <dcterms:created xsi:type="dcterms:W3CDTF">2013-04-08T14:06:53Z</dcterms:created>
  <dcterms:modified xsi:type="dcterms:W3CDTF">2014-12-10T14:20:05Z</dcterms:modified>
</cp:coreProperties>
</file>